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9E4B-F7AD-44FD-9347-2E10ACBA9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27CAA-01D6-41EE-ACB1-E5C48308A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72742-FD42-46F5-8C93-B9C47A6B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DBAAA-584D-4E0E-A78A-3F354A36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7EC53-134F-42BA-87B4-E486A2E6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ECA5-9302-4FAA-8AFB-0871D647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BF16F-7E1E-49A4-9A7E-8C118E97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DEE85-3B37-45C4-AAF0-708D5009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7A507-FED8-47D1-93A9-7D378890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7757F-C221-40A2-9835-26ECBCA7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0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695EAB-A4C4-4365-894D-2B5B268ED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FC38B-AA15-4CF7-8E7C-F8D14179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7F451-118D-49A3-8A76-CBF95118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516AB-BBDA-4C23-8EF0-F1AB9143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05C70-8318-43BF-98B4-20E47D96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7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EAF0-FC36-4B68-A8C5-61D65D7C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FCED-1C64-4B2A-BF69-1A76ABBB4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CEA40-0E15-4E46-8C4A-71269E54E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088BB-B508-4825-8E2E-A3B600C4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4A7E6-72F0-49F2-B920-037ED5EF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1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1B31E-872A-4D0D-8ABF-8EEE7C790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4F912-9857-4739-9B12-FF18B3A87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6197-2BFC-452F-9179-C6101226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A8707-7CA1-4CDC-B562-E80F4D86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16533-0B22-4A4E-83C0-3A84FA24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15844-090F-4816-8979-FE10E700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96572-32E3-49FC-B72A-AE7978968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EC4C3-BC16-4970-AB7C-B7DE21344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E5312-E7B2-443F-B439-EABC630C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983A2-F9A3-41E4-B1DE-AE3CE59D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C57E7-7473-4283-B028-EDE50E57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481C4-11F0-4D1B-A782-71897479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A9B30-C106-4E30-B24B-73808EBBA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8E573-D0CC-455E-BDDC-4E9A7CDDF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D8871-78CC-4465-A46A-D298F580D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FA08E-407B-41A7-B9E6-1AF686861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6921D-A287-4E8A-B946-7F4C3E8A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01776-B2AB-43C6-AC8E-4B8B2489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03EE0-CEF5-4AF8-97D5-B68DE8C1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0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DF0D-1C7E-4CC9-92FA-AFCD78D7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244AF6-436A-4D32-837F-E39C9998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4BF43-9DDF-4C8C-A3B4-F40BB53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23A27-42F0-402D-BC3D-0FA1EBC1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5A7D6-4CDB-4A93-B502-E5A73FF8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E158D-8459-4C2D-ACC5-CD0AE5E2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5BAD6-3CB0-41CC-8E1D-26AF0869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3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9C61C-C4B0-4944-B589-CB386BC66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3D527-D92A-43A3-9ADD-B808F578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75D13-8E1A-4573-978E-9FA603B87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F8BF-0421-4C7E-962C-0354C9F6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452CB-13A4-4012-AAE6-4829A9C2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305C6-EC14-4FF5-A671-98959DCF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1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E30C-09E4-4552-801A-BA287AC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6BC6E-9326-465D-B8E0-420F151F6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C36F9-BBA6-490E-95CF-2DD70B67F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F7F36-03AF-4873-A1D3-2DA027B2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40712-A838-46A5-842C-3C488150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7AB06-DD22-4693-A449-57223F05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5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5DC14-9591-46BE-9094-023C72F84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BC9C3-236A-4B00-8B35-517875D0D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2C825-6C96-4C08-B8C1-4A7DE4BD4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1038-0A0D-49C0-B76A-493F5D06D41A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0BE54-4F91-4EB4-97A8-2894272FB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16813-EFC2-4298-97EA-250885F1E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2D74-CDFF-4CED-B629-C8958FFC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3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Random Class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2590" y="1775619"/>
            <a:ext cx="86868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</a:rPr>
              <a:t>Random</a:t>
            </a:r>
            <a:r>
              <a:rPr lang="en-US" altLang="x-none" dirty="0"/>
              <a:t> class is part of the </a:t>
            </a:r>
            <a:r>
              <a:rPr lang="en-US" altLang="x-none" dirty="0" err="1">
                <a:latin typeface="Courier New" charset="0"/>
              </a:rPr>
              <a:t>java.util</a:t>
            </a:r>
            <a:r>
              <a:rPr lang="en-US" altLang="x-none" dirty="0"/>
              <a:t> package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It provides methods that generate pseudorandom numbers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A </a:t>
            </a:r>
            <a:r>
              <a:rPr lang="en-US" altLang="x-none" dirty="0">
                <a:latin typeface="Courier New" charset="0"/>
              </a:rPr>
              <a:t>Random</a:t>
            </a:r>
            <a:r>
              <a:rPr lang="en-US" altLang="x-none" dirty="0"/>
              <a:t> object performs complicated calculations based on a </a:t>
            </a:r>
            <a:r>
              <a:rPr lang="en-US" altLang="x-none" i="1" dirty="0"/>
              <a:t>seed value</a:t>
            </a:r>
            <a:r>
              <a:rPr lang="en-US" altLang="x-none" dirty="0"/>
              <a:t> to produce a stream of seemingly random values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See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RandomNumbers.java 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127825914"/>
      </p:ext>
    </p:extLst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7346" name="TextBox 5"/>
          <p:cNvSpPr txBox="1">
            <a:spLocks noChangeArrowheads="1"/>
          </p:cNvSpPr>
          <p:nvPr/>
        </p:nvSpPr>
        <p:spPr bwMode="auto">
          <a:xfrm>
            <a:off x="2133601" y="382588"/>
            <a:ext cx="7910513" cy="609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RandomNumbers.java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creation of pseudo-random numbers using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Random class.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java.util.Random;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RandomNumbers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Generates random numbers in various ranges.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Random generator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Random();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num1;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float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num2;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System.out.println("A random integer: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System.out.println("From 0 to 9: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668206946"/>
      </p:ext>
    </p:extLst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8370" name="TextBox 5"/>
          <p:cNvSpPr txBox="1">
            <a:spLocks noChangeArrowheads="1"/>
          </p:cNvSpPr>
          <p:nvPr/>
        </p:nvSpPr>
        <p:spPr bwMode="auto">
          <a:xfrm>
            <a:off x="2133601" y="963614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generator.nextInt(10) + 1;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System.out.println("From 1 to 10: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generator.nextInt(15) + 20;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System.out.println("From 20 to 34: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generator.nextInt(20) - 10;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System.out.println("From -10 to 9: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generator.nextFloat();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System.out.println("A random float (between 0-1): " + num2);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generator.nextFloat() * 6;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0.0 to 5.999999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)num2 + 1;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System.out.println("From 1 to 6: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6086260"/>
      </p:ext>
    </p:extLst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9394" name="TextBox 5"/>
          <p:cNvSpPr txBox="1">
            <a:spLocks noChangeArrowheads="1"/>
          </p:cNvSpPr>
          <p:nvPr/>
        </p:nvSpPr>
        <p:spPr bwMode="auto">
          <a:xfrm>
            <a:off x="2133601" y="963614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generator.nextInt(10) + 1;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 ("From 1 to 10: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generator.nextInt(15) + 20;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 ("From 20 to 34: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generator.nextInt(20) - 10;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 ("From -10 to 9: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generator.nextFloat();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System.out.println("A random float (between 0-1): " + num2);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generator.nextFloat() * 6;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0.0 to 5.999999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)num2 + 1;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System.out.println("From 1 to 6: " + num1);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392488" y="752476"/>
            <a:ext cx="5294312" cy="2524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Sample Run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 random integer: 672981683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From 0 to 9: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From 1 to 10: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From 20 to 34: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From -10 to 9: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 random float (between 0-1): 0.18538326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From 1 to 6: 3</a:t>
            </a:r>
          </a:p>
        </p:txBody>
      </p:sp>
    </p:spTree>
    <p:extLst>
      <p:ext uri="{BB962C8B-B14F-4D97-AF65-F5344CB8AC3E}">
        <p14:creationId xmlns:p14="http://schemas.microsoft.com/office/powerpoint/2010/main" val="2495852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0419" name="TextBox 5"/>
          <p:cNvSpPr txBox="1">
            <a:spLocks noChangeArrowheads="1"/>
          </p:cNvSpPr>
          <p:nvPr/>
        </p:nvSpPr>
        <p:spPr bwMode="auto">
          <a:xfrm>
            <a:off x="838200" y="1481139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dirty="0"/>
              <a:t>Given a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Random</a:t>
            </a:r>
            <a:r>
              <a:rPr lang="en-US" altLang="x-none" dirty="0"/>
              <a:t> object named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gen</a:t>
            </a:r>
            <a:r>
              <a:rPr lang="en-US" altLang="x-none" dirty="0"/>
              <a:t>, what range of values are produced by the following expressions?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dirty="0"/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2362200" y="2655889"/>
            <a:ext cx="40640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gen.nextInt(25)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gen.nextInt(6) + 1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gen.nextInt(100) + 10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gen.nextInt(50) + 100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gen.nextInt(10) – 5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gen.nextInt(22) + 12</a:t>
            </a:r>
          </a:p>
        </p:txBody>
      </p:sp>
    </p:spTree>
    <p:extLst>
      <p:ext uri="{BB962C8B-B14F-4D97-AF65-F5344CB8AC3E}">
        <p14:creationId xmlns:p14="http://schemas.microsoft.com/office/powerpoint/2010/main" val="6061118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1443" name="TextBox 5"/>
          <p:cNvSpPr txBox="1">
            <a:spLocks noChangeArrowheads="1"/>
          </p:cNvSpPr>
          <p:nvPr/>
        </p:nvSpPr>
        <p:spPr bwMode="auto">
          <a:xfrm>
            <a:off x="838200" y="1310481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dirty="0"/>
              <a:t>Given a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Random</a:t>
            </a:r>
            <a:r>
              <a:rPr lang="en-US" altLang="x-none" dirty="0"/>
              <a:t> object named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gen</a:t>
            </a:r>
            <a:r>
              <a:rPr lang="en-US" altLang="x-none" dirty="0"/>
              <a:t>, what range of values are produced by the following expressions?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dirty="0"/>
          </a:p>
        </p:txBody>
      </p:sp>
      <p:sp>
        <p:nvSpPr>
          <p:cNvPr id="61444" name="TextBox 6"/>
          <p:cNvSpPr txBox="1">
            <a:spLocks noChangeArrowheads="1"/>
          </p:cNvSpPr>
          <p:nvPr/>
        </p:nvSpPr>
        <p:spPr bwMode="auto">
          <a:xfrm>
            <a:off x="2362200" y="2655889"/>
            <a:ext cx="40640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gen.nextInt(25)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gen.nextInt(6) + 1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gen.nextInt(100) + 10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gen.nextInt(50) + 100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gen.nextInt(10) – 5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gen.nextInt(22) + 12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112000" y="2209800"/>
            <a:ext cx="203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Range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0 to 24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 to 6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 to 109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100 to 149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-5 to 4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12 to 33</a:t>
            </a:r>
          </a:p>
        </p:txBody>
      </p:sp>
    </p:spTree>
    <p:extLst>
      <p:ext uri="{BB962C8B-B14F-4D97-AF65-F5344CB8AC3E}">
        <p14:creationId xmlns:p14="http://schemas.microsoft.com/office/powerpoint/2010/main" val="1756777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838200" y="1334294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dirty="0"/>
              <a:t>Write an expression that produces a random integer in the following ranges: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138488" y="2362200"/>
            <a:ext cx="1662112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Range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0 to 12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 to 20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15 to 20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-10 to 0</a:t>
            </a:r>
          </a:p>
        </p:txBody>
      </p:sp>
    </p:spTree>
    <p:extLst>
      <p:ext uri="{BB962C8B-B14F-4D97-AF65-F5344CB8AC3E}">
        <p14:creationId xmlns:p14="http://schemas.microsoft.com/office/powerpoint/2010/main" val="314927868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3491" name="TextBox 5"/>
          <p:cNvSpPr txBox="1">
            <a:spLocks noChangeArrowheads="1"/>
          </p:cNvSpPr>
          <p:nvPr/>
        </p:nvSpPr>
        <p:spPr bwMode="auto">
          <a:xfrm>
            <a:off x="838200" y="1420813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dirty="0"/>
              <a:t>Write an expression that produces a random integer in the following ranges: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dirty="0"/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5265738" y="2805113"/>
            <a:ext cx="387826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gen.nextInt(13)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gen.nextInt(20) + 1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gen.nextInt(6) + 15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gen.nextInt(11) – 10</a:t>
            </a:r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3138488" y="2362200"/>
            <a:ext cx="1662112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Range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0 to 12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 to 20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15 to 20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-10 to 0</a:t>
            </a:r>
          </a:p>
        </p:txBody>
      </p:sp>
    </p:spTree>
    <p:extLst>
      <p:ext uri="{BB962C8B-B14F-4D97-AF65-F5344CB8AC3E}">
        <p14:creationId xmlns:p14="http://schemas.microsoft.com/office/powerpoint/2010/main" val="830296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Widescreen</PresentationFormat>
  <Paragraphs>127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Office Theme</vt:lpstr>
      <vt:lpstr>The Random Class</vt:lpstr>
      <vt:lpstr>PowerPoint Presentation</vt:lpstr>
      <vt:lpstr>PowerPoint Presentation</vt:lpstr>
      <vt:lpstr>PowerPoint Presentation</vt:lpstr>
      <vt:lpstr>Quick Check</vt:lpstr>
      <vt:lpstr>Quick Check</vt:lpstr>
      <vt:lpstr>Quick Check</vt:lpstr>
      <vt:lpstr>Quick Check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Random Class</dc:title>
  <dc:creator>Evgueni Kondarev</dc:creator>
  <cp:lastModifiedBy>Evgueni Kondarev</cp:lastModifiedBy>
  <cp:revision>1</cp:revision>
  <dcterms:created xsi:type="dcterms:W3CDTF">2017-12-19T17:33:38Z</dcterms:created>
  <dcterms:modified xsi:type="dcterms:W3CDTF">2017-12-19T17:34:25Z</dcterms:modified>
</cp:coreProperties>
</file>