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337" r:id="rId6"/>
    <p:sldId id="338" r:id="rId7"/>
    <p:sldId id="339" r:id="rId8"/>
    <p:sldId id="307" r:id="rId9"/>
    <p:sldId id="390" r:id="rId10"/>
    <p:sldId id="391" r:id="rId11"/>
    <p:sldId id="392" r:id="rId12"/>
    <p:sldId id="393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3BD49-1F1B-4F7E-A732-83BB874D6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21ADF-413E-4799-B9D9-226B6985B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E9342-0340-4262-B7CF-931B7AA0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2E510-8C1B-4AC9-AE65-D8727DBAB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8D657-B23D-4F3C-A6D5-47218D05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1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59C5-FF4C-4BA7-95E6-BCE938B1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665CE8-B4F2-4E85-8926-B373FC2E3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8CFF5-D579-45BD-ACDD-6FF43570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B0289-432D-44CF-8D88-5C9A4FA93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293C6-170B-4F55-A2BB-DEA9F68E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8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824EA-A02C-4BA1-A4B4-700899555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47626-74AE-43F1-8255-E7CA333EE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4DFA8-522F-475B-9A4C-A2896C5E4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3890-D65A-44F6-8C94-713A7AD4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CEDC7-4673-4038-AB9C-C0655C0C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2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EAF9B-24A9-4766-A4D2-5C529895A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013DC-DD41-426C-A7F5-E67A51BC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FF360-1523-4E9B-BBCC-A5D08CA2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03CEA-31BC-4C89-874A-F7168F6B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1F8DC-123C-4B2D-9C44-9BEA60B62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3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C3CB-3B27-4AE6-9C04-728F1389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3AFCE-1CE1-4115-8ED5-34830BDDC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AF4AE-8ED4-44E3-BEF8-7607E8E75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D81E3-70A6-4868-BFBE-E94F2985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2148F-2A6D-4BE8-801F-C3878ACB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4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1098-0568-4162-920C-C33BBFC9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6F79C-2D28-40D7-BF3D-059A603B7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6FAA8-FEE6-4B08-A6E7-8781B5E87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9E22C-BB41-4EF7-A6D8-D2695A3E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47868-388E-48DD-B129-940562B9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09725-ED3A-49A7-BB64-5F45F868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2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0A12-5A48-43BF-BE99-9D7672F5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AE438-366F-473A-8087-15CC3F9EE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A4A10-EF0D-49F4-B6A4-CCF8EDB9A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B47FE5-D6C6-4DDC-8A61-D2825178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ECD9A7-D553-4AED-AEB6-0B21F5104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609F5-C63E-49FD-A282-D7305C25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20812-6C15-4142-A156-E1F89B175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6F026-1ED5-4E0F-9CCE-3A760DD3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0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680B-69CC-4D81-9AFA-ADE368A7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0883BC-4EBA-4342-807C-2FC04E3C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59BFC-271F-4E7C-A8A3-4893CDAD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4F6A9-4586-4B3A-A676-F70EFA1D9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9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744D55-FA92-4D91-BDD5-63BDDB04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40B2D4-C9D6-452B-836A-E92848BD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D0609-45C2-40DC-BBB7-AAFC0E47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6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10BB-947B-4ED9-A4AF-5FA8A9493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198D6-38B4-4C21-A667-144A1786E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4144E-CAA3-4F0C-B5E2-C6BC506F0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A18E9-B50D-4C9C-9848-3254112D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0A768-4D22-4051-A5A4-D9F69D14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683D4-2A24-4A2A-8D88-29286598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D202-FA87-4F13-8DD7-F8E14723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EC905-8040-4B36-A6BB-EBEFC0C38F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0052A-B1AB-4A3D-8591-3642426E8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4E23E-91A1-42FE-90F9-8F3249B9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FEFD5-94ED-47F2-BE51-5F53DFEF1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EFCC3-202F-44CB-99D0-E7F6AEE73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004A87-E0F8-45E9-B69C-B52306FF9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2CB9E-27E0-4744-A219-7C7C90909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128F2-DA98-4E73-B570-C09713575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CC1D-8825-4242-926B-F5C2E37660B0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49999-6E9C-4A04-A94A-7686CB693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5758E-5791-4FC3-A76A-975B3D5E8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87FD-1EC6-4A40-B6B4-770E1E1A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5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Enumerated Types</a:t>
            </a:r>
            <a:br>
              <a:rPr lang="en-US" altLang="x-none" dirty="0"/>
            </a:br>
            <a:endParaRPr lang="en-US" altLang="x-none" dirty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Java allows you to define an </a:t>
            </a:r>
            <a:r>
              <a:rPr lang="en-US" altLang="x-none" i="1"/>
              <a:t>enumerated type</a:t>
            </a:r>
            <a:r>
              <a:rPr lang="en-US" altLang="x-none"/>
              <a:t>, which can then be used to declare variables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enumerated type declaration lists all possible values for a variable of that type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values are identifiers of your own choosing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following declaration creates an enumerated type called </a:t>
            </a:r>
            <a:r>
              <a:rPr lang="en-US" altLang="x-none">
                <a:latin typeface="Courier New" charset="0"/>
              </a:rPr>
              <a:t>Season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Times" charset="0"/>
              <a:buNone/>
            </a:pPr>
            <a:r>
              <a:rPr lang="en-US" altLang="x-none" sz="2400">
                <a:latin typeface="Courier New" charset="0"/>
              </a:rPr>
              <a:t>	enum Season {winter, spring, summer, fall};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Any number of values can be listed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9571" name="TextBox 5"/>
          <p:cNvSpPr txBox="1">
            <a:spLocks noChangeArrowheads="1"/>
          </p:cNvSpPr>
          <p:nvPr/>
        </p:nvSpPr>
        <p:spPr bwMode="auto">
          <a:xfrm>
            <a:off x="2133601" y="1052514"/>
            <a:ext cx="7910513" cy="415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Constructor: Sets up each value with an associated string.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Season(String months)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span = months;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the span message for this value.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String getSpan()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span;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solidFill>
                <a:srgbClr val="000000"/>
              </a:solidFill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2133601" y="1000126"/>
            <a:ext cx="7910513" cy="394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SeasonTester.java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 full enumerated type.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SeasonTester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Iterates through the values of the Season enumerated type.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for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(Season time : Season.values())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System.out.println(time + "\t" + time.getSpan());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2133601" y="1000126"/>
            <a:ext cx="7910513" cy="394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SeasonTester.java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 full enumerated type.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SeasonTester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Iterates through the values of the Season enumerated type.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for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(Season time : Season.values())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System.out.println(time + "\t" + time.getSpan());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ea typeface="Courier New" charset="0"/>
              <a:cs typeface="Courier New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657601" y="838200"/>
            <a:ext cx="4506913" cy="1784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Output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winter	December through February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spring	March through May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summer	June through August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fall	September through November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Enumerated Types</a:t>
            </a:r>
            <a:br>
              <a:rPr lang="en-US" altLang="x-none"/>
            </a:br>
            <a:endParaRPr lang="en-US" altLang="x-none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Every enumerated type contains a static method called </a:t>
            </a:r>
            <a:r>
              <a:rPr lang="en-US" altLang="x-none">
                <a:latin typeface="Courier New" charset="0"/>
              </a:rPr>
              <a:t>values</a:t>
            </a:r>
            <a:r>
              <a:rPr lang="en-US" altLang="x-none"/>
              <a:t> that returns a list of all possible values for that type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list returned from </a:t>
            </a:r>
            <a:r>
              <a:rPr lang="en-US" altLang="x-none">
                <a:latin typeface="Courier New" charset="0"/>
              </a:rPr>
              <a:t>values</a:t>
            </a:r>
            <a:r>
              <a:rPr lang="en-US" altLang="x-none"/>
              <a:t> can be processed using a for-each loop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enumerated type cannot be instantiated outside of its own definition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carefully designed enumerated type provides a versatile and type-safe mechanism for managing data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  <p:sp>
        <p:nvSpPr>
          <p:cNvPr id="11264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Enumerated Types</a:t>
            </a:r>
            <a:br>
              <a:rPr lang="en-US" altLang="x-none" dirty="0"/>
            </a:br>
            <a:endParaRPr lang="en-US" altLang="x-none" dirty="0"/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610600" cy="5334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x-none"/>
              <a:t>Once a type is defined, a variable of that type can be declared:</a:t>
            </a:r>
          </a:p>
          <a:p>
            <a:pPr algn="ctr">
              <a:spcBef>
                <a:spcPct val="0"/>
              </a:spcBef>
              <a:spcAft>
                <a:spcPts val="1800"/>
              </a:spcAft>
              <a:buNone/>
            </a:pPr>
            <a:r>
              <a:rPr lang="en-US" altLang="x-none">
                <a:latin typeface="Courier New" charset="0"/>
              </a:rPr>
              <a:t>Season time;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And it can be assigned a value:</a:t>
            </a:r>
          </a:p>
          <a:p>
            <a:pPr algn="ctr">
              <a:spcBef>
                <a:spcPct val="0"/>
              </a:spcBef>
              <a:spcAft>
                <a:spcPts val="1800"/>
              </a:spcAft>
              <a:buNone/>
            </a:pPr>
            <a:r>
              <a:rPr lang="en-US" altLang="x-none">
                <a:latin typeface="Courier New" charset="0"/>
              </a:rPr>
              <a:t>time = Season.fall;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The values are referenced through the name of the type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Enumerated types are </a:t>
            </a:r>
            <a:r>
              <a:rPr lang="en-US" altLang="x-none" i="1"/>
              <a:t>type-safe</a:t>
            </a:r>
            <a:r>
              <a:rPr lang="en-US" altLang="x-none"/>
              <a:t> – you cannot assign any value other than those listed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Ordinal Values</a:t>
            </a:r>
            <a:br>
              <a:rPr lang="en-US" altLang="x-none" dirty="0"/>
            </a:br>
            <a:endParaRPr lang="en-US" altLang="x-none" dirty="0"/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686800" cy="45720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x-none"/>
              <a:t>Internally, each value of an enumerated type is stored as an integer, called its </a:t>
            </a:r>
            <a:r>
              <a:rPr lang="en-US" altLang="x-none" i="1"/>
              <a:t>ordinal value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The first value in an enumerated type has an ordinal value of zero, the second one, and so on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However, you cannot assign a numeric value to an enumerated type, even if it corresponds to a valid ordinal value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Enumerated Types</a:t>
            </a:r>
            <a:br>
              <a:rPr lang="en-US" altLang="x-none" dirty="0"/>
            </a:br>
            <a:endParaRPr lang="en-US" altLang="x-none" dirty="0"/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8686800" cy="4267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declaration of an enumerated type is a special type of class, and each variable of that type is an object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ordinal</a:t>
            </a:r>
            <a:r>
              <a:rPr lang="en-US" altLang="x-none"/>
              <a:t> method returns the ordinal value of the object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name</a:t>
            </a:r>
            <a:r>
              <a:rPr lang="en-US" altLang="x-none"/>
              <a:t> method returns the name of the identifier corresponding to the object's value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See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IceCream.java 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84994" name="TextBox 5"/>
          <p:cNvSpPr txBox="1">
            <a:spLocks noChangeArrowheads="1"/>
          </p:cNvSpPr>
          <p:nvPr/>
        </p:nvSpPr>
        <p:spPr bwMode="auto">
          <a:xfrm>
            <a:off x="2133601" y="381001"/>
            <a:ext cx="7910513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</a:t>
            </a:r>
            <a:r>
              <a:rPr lang="en-US" altLang="x-none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IceCream.java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enumerated types.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solidFill>
                <a:srgbClr val="8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IceCream</a:t>
            </a: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Flavor {vanilla, chocolate, strawberry,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fudgeRipple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, coffee,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rockyRoad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mintChocolateChip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cookieDough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Creates and uses variables of the Flavor type.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main(String[]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args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Flavor cone1, cone2, cone3;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cone1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Flavor.rockyRoad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cone2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Flavor.chocolate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("cone1 value: " + cone1);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("cone1 ordinal: " + cone1.ordinal());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("cone1 name: " + cone1.name());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solidFill>
                <a:srgbClr val="8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  <a:endParaRPr lang="en-US" altLang="x-none" sz="1400" b="1" dirty="0"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86018" name="TextBox 5"/>
          <p:cNvSpPr txBox="1">
            <a:spLocks noChangeArrowheads="1"/>
          </p:cNvSpPr>
          <p:nvPr/>
        </p:nvSpPr>
        <p:spPr bwMode="auto">
          <a:xfrm>
            <a:off x="2133601" y="1216026"/>
            <a:ext cx="7910513" cy="350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System.out.println("cone2 value: " + cone2);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System.out.println("cone2 ordinal: " + cone2.ordinal());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System.out.println("cone2 name: " + cone2.name());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cone3 = cone1;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System.out.println("cone3 value: " + cone3);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System.out.println("cone3 ordinal: " + cone3.ordinal());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System.out.println("cone3 name: " + cone3.name());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87042" name="TextBox 5"/>
          <p:cNvSpPr txBox="1">
            <a:spLocks noChangeArrowheads="1"/>
          </p:cNvSpPr>
          <p:nvPr/>
        </p:nvSpPr>
        <p:spPr bwMode="auto">
          <a:xfrm>
            <a:off x="2133601" y="1216026"/>
            <a:ext cx="7910513" cy="350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("cone2 value: " + cone2);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("cone2 ordinal: " + cone2.ordinal());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("cone2 name: " + cone2.name());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cone3 = cone1;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("cone3 value: " + cone3);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("cone3 ordinal: " + cone3.ordinal());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("cone3 name: " + cone3.name());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95801" y="914400"/>
            <a:ext cx="3078163" cy="30162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Output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cone1 value: rockyRoad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cone1 ordinal: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cone1 name: rockyRoad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cone2 value: chocolate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cone2 ordinal: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cone2 name: chocolate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cone3 value: rockyRoad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cone3 ordinal: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cone3 name: rockyRoad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Enumerated Types</a:t>
            </a:r>
            <a:br>
              <a:rPr lang="en-US" altLang="x-none" dirty="0"/>
            </a:br>
            <a:endParaRPr lang="en-US" altLang="x-none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/>
              <a:t>An enumerated type definition can be more interesting than a simple list of values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/>
              <a:t>Because they are like classes, we can add additional instance data and methods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/>
              <a:t>We can define an </a:t>
            </a:r>
            <a:r>
              <a:rPr lang="en-US" altLang="x-none" dirty="0" err="1">
                <a:latin typeface="Courier New" charset="0"/>
              </a:rPr>
              <a:t>enum</a:t>
            </a:r>
            <a:r>
              <a:rPr lang="en-US" altLang="x-none" dirty="0"/>
              <a:t> constructor as well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/>
              <a:t>Each value listed for the enumerated type calls the constructor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/>
              <a:t>See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Season.java (Section 7.6)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See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SeasonTester.java </a:t>
            </a:r>
          </a:p>
        </p:txBody>
      </p:sp>
      <p:sp>
        <p:nvSpPr>
          <p:cNvPr id="1075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2133601" y="1000126"/>
            <a:ext cx="7910513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Season.java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Author: Lewis/Loftus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Enumerates the values for Season.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>
              <a:defRPr/>
            </a:pP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Season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winter ("December through February"),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spring ("March through May"),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summer ("June through August"),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fall ("September through November");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String span;</a:t>
            </a:r>
          </a:p>
          <a:p>
            <a:pPr>
              <a:defRPr/>
            </a:pP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1186</Words>
  <Application>Microsoft Office PowerPoint</Application>
  <PresentationFormat>Widescreen</PresentationFormat>
  <Paragraphs>187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Times</vt:lpstr>
      <vt:lpstr>Times New Roman</vt:lpstr>
      <vt:lpstr>Office Theme</vt:lpstr>
      <vt:lpstr>Enumerated Types </vt:lpstr>
      <vt:lpstr>Enumerated Types </vt:lpstr>
      <vt:lpstr>Ordinal Values </vt:lpstr>
      <vt:lpstr>Enumerated Types </vt:lpstr>
      <vt:lpstr>PowerPoint Presentation</vt:lpstr>
      <vt:lpstr>PowerPoint Presentation</vt:lpstr>
      <vt:lpstr>PowerPoint Presentation</vt:lpstr>
      <vt:lpstr>Enumerated Types </vt:lpstr>
      <vt:lpstr>PowerPoint Presentation</vt:lpstr>
      <vt:lpstr>PowerPoint Presentation</vt:lpstr>
      <vt:lpstr>PowerPoint Presentation</vt:lpstr>
      <vt:lpstr>PowerPoint Presentation</vt:lpstr>
      <vt:lpstr>Enumerated Types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Enumerated Types </dc:title>
  <dc:creator>Zlatareva, Neli (Computer Science)</dc:creator>
  <cp:lastModifiedBy>Zlatareva, Neli (Computer Science)</cp:lastModifiedBy>
  <cp:revision>1</cp:revision>
  <dcterms:created xsi:type="dcterms:W3CDTF">2020-08-16T16:21:07Z</dcterms:created>
  <dcterms:modified xsi:type="dcterms:W3CDTF">2020-08-16T16:27:13Z</dcterms:modified>
</cp:coreProperties>
</file>